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892" autoAdjust="0"/>
    <p:restoredTop sz="94660"/>
  </p:normalViewPr>
  <p:slideViewPr>
    <p:cSldViewPr snapToGrid="0">
      <p:cViewPr varScale="1">
        <p:scale>
          <a:sx n="142" d="100"/>
          <a:sy n="142" d="100"/>
        </p:scale>
        <p:origin x="192" y="10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36" d="100"/>
          <a:sy n="136" d="100"/>
        </p:scale>
        <p:origin x="3600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E55C7F9D-08BC-DD43-BFF4-35FE352A9D0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E674FE6-D729-3D4A-A82D-A4B5A02B3B7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8757F3-14B6-6447-9126-0410E954DE28}" type="datetimeFigureOut">
              <a:rPr lang="es-CL" smtClean="0"/>
              <a:t>30-08-22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F86C1C3-B76A-9747-826E-6ED7DDA17F4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1690857-CBBB-3A41-8654-2F87A810CA4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AA6F2C-C8F8-BE4D-8E3D-959B815A1A5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273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4277D5-63B3-F84B-B31B-410E47DBF330}" type="datetimeFigureOut">
              <a:rPr lang="es-CL" smtClean="0"/>
              <a:t>30-08-22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D68F6E-A6B6-894B-941A-60AB4E909B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5816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64D40351-080A-ED44-842B-2DBED9106D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97"/>
            <a:ext cx="12192000" cy="6850303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066800" y="5601053"/>
            <a:ext cx="7086600" cy="1135888"/>
          </a:xfrm>
        </p:spPr>
        <p:txBody>
          <a:bodyPr>
            <a:normAutofit/>
          </a:bodyPr>
          <a:lstStyle>
            <a:lvl1pPr marL="0" indent="0" algn="l">
              <a:buNone/>
              <a:defRPr sz="2800" b="0" baseline="0">
                <a:solidFill>
                  <a:schemeClr val="bg1"/>
                </a:solidFill>
                <a:latin typeface="Montserrat" panose="020B060402020202020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Subtítulo</a:t>
            </a:r>
            <a:endParaRPr lang="es-CL" dirty="0"/>
          </a:p>
        </p:txBody>
      </p:sp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066800" y="4260834"/>
            <a:ext cx="8481237" cy="1138865"/>
          </a:xfrm>
        </p:spPr>
        <p:txBody>
          <a:bodyPr anchor="b">
            <a:normAutofit/>
          </a:bodyPr>
          <a:lstStyle>
            <a:lvl1pPr algn="l">
              <a:defRPr sz="5000" baseline="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TÍTULO PRESENTACIÓN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97046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74922" y="838537"/>
            <a:ext cx="7776961" cy="588719"/>
          </a:xfrm>
        </p:spPr>
        <p:txBody>
          <a:bodyPr>
            <a:normAutofit/>
          </a:bodyPr>
          <a:lstStyle>
            <a:lvl1pPr>
              <a:defRPr sz="3200" b="0" i="0" baseline="0">
                <a:solidFill>
                  <a:srgbClr val="0D31A6"/>
                </a:solidFill>
                <a:latin typeface="+mn-lt"/>
              </a:defRPr>
            </a:lvl1pPr>
          </a:lstStyle>
          <a:p>
            <a:r>
              <a:rPr lang="es-ES" dirty="0"/>
              <a:t>TÍTULO PRESENTACIÓN</a:t>
            </a:r>
            <a:endParaRPr lang="es-CL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06580-90EB-47E3-A0B5-4A48152878DA}" type="datetimeFigureOut">
              <a:rPr lang="es-CL" smtClean="0"/>
              <a:t>30-08-22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9EB1B-9DA9-49B7-A9E4-F58BA7F6A4F7}" type="slidenum">
              <a:rPr lang="es-CL" smtClean="0"/>
              <a:t>‹Nº›</a:t>
            </a:fld>
            <a:endParaRPr lang="es-CL"/>
          </a:p>
        </p:txBody>
      </p:sp>
      <p:sp>
        <p:nvSpPr>
          <p:cNvPr id="12" name="Marcador de texto 3">
            <a:extLst>
              <a:ext uri="{FF2B5EF4-FFF2-40B4-BE49-F238E27FC236}">
                <a16:creationId xmlns:a16="http://schemas.microsoft.com/office/drawing/2014/main" id="{F96D364E-F662-BE47-AF32-C18767E7400A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74922" y="1451209"/>
            <a:ext cx="3987393" cy="388088"/>
          </a:xfrm>
        </p:spPr>
        <p:txBody>
          <a:bodyPr>
            <a:normAutofit/>
          </a:bodyPr>
          <a:lstStyle>
            <a:lvl1pPr marL="0" indent="0">
              <a:buNone/>
              <a:defRPr sz="2000" b="0" baseline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Subtítulo</a:t>
            </a:r>
          </a:p>
        </p:txBody>
      </p:sp>
      <p:sp>
        <p:nvSpPr>
          <p:cNvPr id="14" name="Marcador de texto 3">
            <a:extLst>
              <a:ext uri="{FF2B5EF4-FFF2-40B4-BE49-F238E27FC236}">
                <a16:creationId xmlns:a16="http://schemas.microsoft.com/office/drawing/2014/main" id="{9DD2990E-4D32-A943-85D3-464F338E42F4}"/>
              </a:ext>
            </a:extLst>
          </p:cNvPr>
          <p:cNvSpPr>
            <a:spLocks noGrp="1"/>
          </p:cNvSpPr>
          <p:nvPr>
            <p:ph type="body" sz="half" idx="13" hasCustomPrompt="1"/>
          </p:nvPr>
        </p:nvSpPr>
        <p:spPr>
          <a:xfrm>
            <a:off x="474922" y="2071614"/>
            <a:ext cx="11242156" cy="3335177"/>
          </a:xfrm>
        </p:spPr>
        <p:txBody>
          <a:bodyPr/>
          <a:lstStyle>
            <a:lvl1pPr marL="0" indent="0">
              <a:buNone/>
              <a:defRPr sz="1600" b="0" baseline="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Área contenido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F2BB1873-60B2-5B4C-9720-660E28BAD1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3621" y="0"/>
            <a:ext cx="1543457" cy="1349006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D5AFBF93-706E-A040-8C25-9F134400BB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922" y="70361"/>
            <a:ext cx="1907028" cy="535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9666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74922" y="1352916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74922" y="2356217"/>
            <a:ext cx="5157787" cy="3833446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533890" y="1346791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559293" y="2356217"/>
            <a:ext cx="5183188" cy="3833446"/>
          </a:xfrm>
        </p:spPr>
        <p:txBody>
          <a:bodyPr/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L" dirty="0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06580-90EB-47E3-A0B5-4A48152878DA}" type="datetimeFigureOut">
              <a:rPr lang="es-CL" smtClean="0"/>
              <a:t>30-08-22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9EB1B-9DA9-49B7-A9E4-F58BA7F6A4F7}" type="slidenum">
              <a:rPr lang="es-CL" smtClean="0"/>
              <a:t>‹Nº›</a:t>
            </a:fld>
            <a:endParaRPr lang="es-CL"/>
          </a:p>
        </p:txBody>
      </p:sp>
      <p:cxnSp>
        <p:nvCxnSpPr>
          <p:cNvPr id="12" name="Google Shape;74;p14"/>
          <p:cNvCxnSpPr/>
          <p:nvPr userDrawn="1"/>
        </p:nvCxnSpPr>
        <p:spPr>
          <a:xfrm>
            <a:off x="474922" y="2251256"/>
            <a:ext cx="5199809" cy="0"/>
          </a:xfrm>
          <a:prstGeom prst="straightConnector1">
            <a:avLst/>
          </a:prstGeom>
          <a:noFill/>
          <a:ln w="19050" cap="flat" cmpd="sng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" name="Google Shape;74;p14"/>
          <p:cNvCxnSpPr/>
          <p:nvPr userDrawn="1"/>
        </p:nvCxnSpPr>
        <p:spPr>
          <a:xfrm>
            <a:off x="6559293" y="2251256"/>
            <a:ext cx="5199809" cy="0"/>
          </a:xfrm>
          <a:prstGeom prst="straightConnector1">
            <a:avLst/>
          </a:prstGeom>
          <a:noFill/>
          <a:ln w="19050" cap="flat" cmpd="sng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13" name="Imagen 12">
            <a:extLst>
              <a:ext uri="{FF2B5EF4-FFF2-40B4-BE49-F238E27FC236}">
                <a16:creationId xmlns:a16="http://schemas.microsoft.com/office/drawing/2014/main" id="{BC4309E8-DA2E-4A4E-8228-686274656C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3621" y="0"/>
            <a:ext cx="1543457" cy="1349006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C4F5FE9A-6E92-D540-B6B0-4204D517ACD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922" y="70361"/>
            <a:ext cx="1907028" cy="535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2940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36A76B38-F332-7140-A7DA-BC482030B8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96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0085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06580-90EB-47E3-A0B5-4A48152878DA}" type="datetimeFigureOut">
              <a:rPr lang="es-CL" smtClean="0"/>
              <a:t>30-08-22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9EB1B-9DA9-49B7-A9E4-F58BA7F6A4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81184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L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06580-90EB-47E3-A0B5-4A48152878DA}" type="datetimeFigureOut">
              <a:rPr lang="es-CL" smtClean="0"/>
              <a:t>30-08-22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9EB1B-9DA9-49B7-A9E4-F58BA7F6A4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24085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6" r:id="rId4"/>
    <p:sldLayoutId id="214748365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0807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4294967295"/>
          </p:nvPr>
        </p:nvSpPr>
        <p:spPr>
          <a:xfrm>
            <a:off x="838200" y="1899884"/>
            <a:ext cx="10515600" cy="4277079"/>
          </a:xfrm>
        </p:spPr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71804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Marcador de contenido 4"/>
          <p:cNvSpPr>
            <a:spLocks noGrp="1"/>
          </p:cNvSpPr>
          <p:nvPr>
            <p:ph sz="quarter" idx="4294967295"/>
          </p:nvPr>
        </p:nvSpPr>
        <p:spPr>
          <a:xfrm>
            <a:off x="6172200" y="2356217"/>
            <a:ext cx="5183188" cy="3833446"/>
          </a:xfrm>
        </p:spPr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08440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59573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0</Words>
  <Application>Microsoft Macintosh PowerPoint</Application>
  <PresentationFormat>Panorámica</PresentationFormat>
  <Paragraphs>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Montserrat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Usuario06</dc:creator>
  <cp:lastModifiedBy>Microsoft Office User</cp:lastModifiedBy>
  <cp:revision>36</cp:revision>
  <dcterms:created xsi:type="dcterms:W3CDTF">2021-07-11T19:42:56Z</dcterms:created>
  <dcterms:modified xsi:type="dcterms:W3CDTF">2022-08-30T20:57:17Z</dcterms:modified>
</cp:coreProperties>
</file>